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9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1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7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60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6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91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37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19CC-7FCB-4D29-AEEB-F4067E98FC8B}" type="datetimeFigureOut">
              <a:rPr lang="fr-FR" smtClean="0"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FECA-9859-451D-891A-4BF7DBBFA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10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10" y="2398198"/>
            <a:ext cx="5663530" cy="376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533898">
            <a:off x="79538" y="518067"/>
            <a:ext cx="50864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Corsican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very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Atrébadtrip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2015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534400" cy="1390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79117"/>
            <a:ext cx="2305050" cy="10096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420888"/>
            <a:ext cx="8477250" cy="1733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302" y="4154438"/>
            <a:ext cx="3993654" cy="26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12454" y="404664"/>
            <a:ext cx="490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prévisionnel avec arrivée/départ à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jaccio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0" y="1268760"/>
            <a:ext cx="57245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2627620"/>
            <a:ext cx="765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venir : la réunion « qu’est-ce que tu dois mettre dans ton p’tit sac à dos??? »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12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 descr="cid:image003.png@01CFEA18.2F8A9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048"/>
            <a:ext cx="3498571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6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954"/>
            <a:ext cx="6887244" cy="6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1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477250" cy="133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50865"/>
            <a:ext cx="8258175" cy="1266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851040"/>
            <a:ext cx="3866951" cy="25731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86" y="1517390"/>
            <a:ext cx="32099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10575" cy="13049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2" y="2446065"/>
            <a:ext cx="8696325" cy="1771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088" y="4214902"/>
            <a:ext cx="4337392" cy="26430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79278"/>
            <a:ext cx="3209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448675" cy="1381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00" y="3356992"/>
            <a:ext cx="4502497" cy="28668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50234"/>
            <a:ext cx="32575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582025" cy="137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526457"/>
            <a:ext cx="8334375" cy="1800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843" y="4326682"/>
            <a:ext cx="4155345" cy="2510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3" y="1507282"/>
            <a:ext cx="32004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534400" cy="1409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2" y="1484784"/>
            <a:ext cx="3019425" cy="971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3" y="2445857"/>
            <a:ext cx="7972425" cy="1104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031" y="3839310"/>
            <a:ext cx="4155345" cy="25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" y="116632"/>
            <a:ext cx="8524875" cy="1390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0" y="1507282"/>
            <a:ext cx="2305050" cy="98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7" y="2488357"/>
            <a:ext cx="8458200" cy="2476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136" y="4937559"/>
            <a:ext cx="3160961" cy="18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2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</Words>
  <Application>Microsoft Office PowerPoint</Application>
  <PresentationFormat>Affichage à l'écran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Euro Information client principal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BRICE Yannick</dc:creator>
  <cp:lastModifiedBy>SAWREI Daniel</cp:lastModifiedBy>
  <cp:revision>10</cp:revision>
  <dcterms:created xsi:type="dcterms:W3CDTF">2014-12-02T12:14:21Z</dcterms:created>
  <dcterms:modified xsi:type="dcterms:W3CDTF">2014-12-05T13:06:05Z</dcterms:modified>
</cp:coreProperties>
</file>